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54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RED IBEROAMERICANA DE INVESTIGACIÓN EN LIDERAZGO Y PRÁCTICAS EDUCATIVAS.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B9993-F74D-4727-82F5-4C202E9D0C22}" type="datetimeFigureOut">
              <a:rPr lang="es-MX" smtClean="0"/>
              <a:t>24/08/2024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F2F62-D525-41EF-A1B2-F32730E96E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97738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RED IBEROAMERICANA DE INVESTIGACIÓN EN LIDERAZGO Y PRÁCTICAS EDUCATIVAS.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DBF64-9CCE-42FC-A1A2-F0C1EF17F0BA}" type="datetimeFigureOut">
              <a:rPr lang="es-MX" smtClean="0"/>
              <a:t>24/08/2024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7B436-E0D1-4CAD-BAE3-32BD024469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51795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4EA3-A85A-49DB-AB67-90E86F0B1349}" type="datetime1">
              <a:rPr lang="en-US" smtClean="0"/>
              <a:t>8/24/2024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42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14ED-BB67-43C2-A9E4-85BB49F089EF}" type="datetime1">
              <a:rPr lang="en-US" smtClean="0"/>
              <a:t>8/24/2024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A6157-3C17-4130-9B5E-3BA3093903C8}" type="datetime1">
              <a:rPr lang="en-US" smtClean="0"/>
              <a:t>8/24/2024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45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5D8C-D9E5-4687-A2A7-599ABD58AAD0}" type="datetime1">
              <a:rPr lang="en-US" smtClean="0"/>
              <a:t>8/24/2024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674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60DF2-A0E9-4B5C-878E-D6F214E589F6}" type="datetime1">
              <a:rPr lang="en-US" smtClean="0"/>
              <a:t>8/24/2024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816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54CF-2C34-493B-A740-61ACCA63872D}" type="datetime1">
              <a:rPr lang="en-US" smtClean="0"/>
              <a:t>8/24/2024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55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1D80-6155-4BC4-A80A-61ED3E81A24D}" type="datetime1">
              <a:rPr lang="en-US" smtClean="0"/>
              <a:t>8/24/2024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1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DD80-B022-4FA8-B390-B5842EAAB7AB}" type="datetime1">
              <a:rPr lang="en-US" smtClean="0"/>
              <a:t>8/24/2024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924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E9B1-C160-4697-896E-3B28BE5C242E}" type="datetime1">
              <a:rPr lang="en-US" smtClean="0"/>
              <a:t>8/24/2024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1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CE0F2E5-532E-4E6F-93DA-000FC91E1F62}" type="datetime1">
              <a:rPr lang="en-US" smtClean="0"/>
              <a:t>8/24/2024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84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32F12-2169-4C04-8051-DC5D4FFF8B4B}" type="datetime1">
              <a:rPr lang="en-US" smtClean="0"/>
              <a:t>8/24/2024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41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884FC08-F16F-480D-AAA3-DDD4DEFA3C22}" type="datetime1">
              <a:rPr lang="en-US" smtClean="0"/>
              <a:t>8/24/2024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40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de flecha 6"/>
          <p:cNvCxnSpPr>
            <a:cxnSpLocks noChangeShapeType="1"/>
          </p:cNvCxnSpPr>
          <p:nvPr/>
        </p:nvCxnSpPr>
        <p:spPr bwMode="auto">
          <a:xfrm>
            <a:off x="6949907" y="1168022"/>
            <a:ext cx="2893060" cy="13970"/>
          </a:xfrm>
          <a:prstGeom prst="straightConnector1">
            <a:avLst/>
          </a:prstGeom>
          <a:noFill/>
          <a:ln w="28575">
            <a:solidFill>
              <a:srgbClr val="365F9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00165" y="63895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624100" y="75965"/>
            <a:ext cx="33491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CONGRESO INTERNACIONAL</a:t>
            </a:r>
            <a:endParaRPr kumimoji="0" lang="es-MX" altLang="es-MX" sz="24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190475" y="381469"/>
            <a:ext cx="681292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IBEROAMERICANA DE INVESTIGACIÓN EN LIDERAZGOS Y PRÁCTICAS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EUCATIVAS.</a:t>
            </a:r>
            <a:endParaRPr kumimoji="0" lang="es-MX" altLang="es-MX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28282" y="630547"/>
            <a:ext cx="75557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“”</a:t>
            </a: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LIDERAZGO,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PRÁCTICAS EDUCATIVAS Y DESARROLLO SOSTENIBLE: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HACIA NUEVOS HORIZONTES”.</a:t>
            </a:r>
            <a:endParaRPr kumimoji="0" lang="es-ES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Imagen 1" descr="logoies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51" y="113927"/>
            <a:ext cx="750188" cy="768011"/>
          </a:xfrm>
          <a:prstGeom prst="rect">
            <a:avLst/>
          </a:prstGeom>
          <a:solidFill>
            <a:schemeClr val="bg1"/>
          </a:solidFill>
          <a:effectLst>
            <a:reflection endPos="0" dir="5400000" sy="-100000" algn="bl" rotWithShape="0"/>
          </a:effectLst>
        </p:spPr>
      </p:pic>
      <p:sp>
        <p:nvSpPr>
          <p:cNvPr id="14" name="Rectángulo 13"/>
          <p:cNvSpPr/>
          <p:nvPr/>
        </p:nvSpPr>
        <p:spPr>
          <a:xfrm>
            <a:off x="0" y="5898524"/>
            <a:ext cx="12192000" cy="95947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5" name="Imagen 8" descr="WhatsApp Image 2024-08-12 at 6.41.04 P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69" b="25034"/>
          <a:stretch>
            <a:fillRect/>
          </a:stretch>
        </p:blipFill>
        <p:spPr bwMode="auto">
          <a:xfrm>
            <a:off x="1865801" y="233729"/>
            <a:ext cx="1197755" cy="596278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n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6588" y="381469"/>
            <a:ext cx="718939" cy="50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762922" y="1790163"/>
            <a:ext cx="444321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NOMBRE:</a:t>
            </a:r>
          </a:p>
          <a:p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PAÍS:</a:t>
            </a:r>
          </a:p>
          <a:p>
            <a:endParaRPr lang="es-E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INSTITUCIÓN: 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236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de flecha 6"/>
          <p:cNvCxnSpPr>
            <a:cxnSpLocks noChangeShapeType="1"/>
          </p:cNvCxnSpPr>
          <p:nvPr/>
        </p:nvCxnSpPr>
        <p:spPr bwMode="auto">
          <a:xfrm>
            <a:off x="6949907" y="1168022"/>
            <a:ext cx="2893060" cy="13970"/>
          </a:xfrm>
          <a:prstGeom prst="straightConnector1">
            <a:avLst/>
          </a:prstGeom>
          <a:noFill/>
          <a:ln w="28575">
            <a:solidFill>
              <a:srgbClr val="365F9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00165" y="63895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624100" y="75965"/>
            <a:ext cx="33491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CONGRESO INTERNACIONAL</a:t>
            </a:r>
            <a:endParaRPr kumimoji="0" lang="es-MX" altLang="es-MX" sz="24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190475" y="381469"/>
            <a:ext cx="681292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IBEROAMERICANA DE INVESTIGACIÓN EN LIDERAZGOS Y PRÁCTICAS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EUCATIVAS.</a:t>
            </a:r>
            <a:endParaRPr kumimoji="0" lang="es-MX" altLang="es-MX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28282" y="630547"/>
            <a:ext cx="75557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“”</a:t>
            </a: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LIDERAZGO,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PRÁCTICAS EDUCATIVAS Y DESARROLLO SOSTENIBLE: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HACIA NUEVOS HORIZONTES”.</a:t>
            </a:r>
            <a:endParaRPr kumimoji="0" lang="es-ES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Imagen 1" descr="logoies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51" y="113927"/>
            <a:ext cx="750188" cy="768011"/>
          </a:xfrm>
          <a:prstGeom prst="rect">
            <a:avLst/>
          </a:prstGeom>
          <a:solidFill>
            <a:schemeClr val="bg1"/>
          </a:solidFill>
          <a:effectLst>
            <a:reflection endPos="0" dir="5400000" sy="-100000" algn="bl" rotWithShape="0"/>
          </a:effectLst>
        </p:spPr>
      </p:pic>
      <p:sp>
        <p:nvSpPr>
          <p:cNvPr id="14" name="Rectángulo 13"/>
          <p:cNvSpPr/>
          <p:nvPr/>
        </p:nvSpPr>
        <p:spPr>
          <a:xfrm>
            <a:off x="0" y="5898524"/>
            <a:ext cx="12192000" cy="95947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5" name="Imagen 8" descr="WhatsApp Image 2024-08-12 at 6.41.04 P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69" b="25034"/>
          <a:stretch>
            <a:fillRect/>
          </a:stretch>
        </p:blipFill>
        <p:spPr bwMode="auto">
          <a:xfrm>
            <a:off x="1865801" y="233729"/>
            <a:ext cx="1197755" cy="596278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n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6588" y="381469"/>
            <a:ext cx="718939" cy="50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762922" y="1790163"/>
            <a:ext cx="4443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PROBLEMÁTICA: 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45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de flecha 6"/>
          <p:cNvCxnSpPr>
            <a:cxnSpLocks noChangeShapeType="1"/>
          </p:cNvCxnSpPr>
          <p:nvPr/>
        </p:nvCxnSpPr>
        <p:spPr bwMode="auto">
          <a:xfrm>
            <a:off x="6949907" y="1168022"/>
            <a:ext cx="2893060" cy="13970"/>
          </a:xfrm>
          <a:prstGeom prst="straightConnector1">
            <a:avLst/>
          </a:prstGeom>
          <a:noFill/>
          <a:ln w="28575">
            <a:solidFill>
              <a:srgbClr val="365F9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00165" y="63895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624100" y="75965"/>
            <a:ext cx="33491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CONGRESO INTERNACIONAL</a:t>
            </a:r>
            <a:endParaRPr kumimoji="0" lang="es-MX" altLang="es-MX" sz="24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190475" y="381469"/>
            <a:ext cx="681292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IBEROAMERICANA DE INVESTIGACIÓN EN LIDERAZGOS Y PRÁCTICAS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EUCATIVAS.</a:t>
            </a:r>
            <a:endParaRPr kumimoji="0" lang="es-MX" altLang="es-MX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28282" y="630547"/>
            <a:ext cx="75557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“”</a:t>
            </a: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LIDERAZGO,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PRÁCTICAS EDUCATIVAS Y DESARROLLO SOSTENIBLE: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HACIA NUEVOS HORIZONTES”.</a:t>
            </a:r>
            <a:endParaRPr kumimoji="0" lang="es-ES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Imagen 1" descr="logoies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51" y="113927"/>
            <a:ext cx="750188" cy="768011"/>
          </a:xfrm>
          <a:prstGeom prst="rect">
            <a:avLst/>
          </a:prstGeom>
          <a:solidFill>
            <a:schemeClr val="bg1"/>
          </a:solidFill>
          <a:effectLst>
            <a:reflection endPos="0" dir="5400000" sy="-100000" algn="bl" rotWithShape="0"/>
          </a:effectLst>
        </p:spPr>
      </p:pic>
      <p:sp>
        <p:nvSpPr>
          <p:cNvPr id="14" name="Rectángulo 13"/>
          <p:cNvSpPr/>
          <p:nvPr/>
        </p:nvSpPr>
        <p:spPr>
          <a:xfrm>
            <a:off x="0" y="5898524"/>
            <a:ext cx="12192000" cy="95947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5" name="Imagen 8" descr="WhatsApp Image 2024-08-12 at 6.41.04 P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69" b="25034"/>
          <a:stretch>
            <a:fillRect/>
          </a:stretch>
        </p:blipFill>
        <p:spPr bwMode="auto">
          <a:xfrm>
            <a:off x="1865801" y="233729"/>
            <a:ext cx="1197755" cy="596278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n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6588" y="381469"/>
            <a:ext cx="718939" cy="50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762922" y="1790163"/>
            <a:ext cx="4443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PROPUESTA:</a:t>
            </a:r>
          </a:p>
        </p:txBody>
      </p:sp>
    </p:spTree>
    <p:extLst>
      <p:ext uri="{BB962C8B-B14F-4D97-AF65-F5344CB8AC3E}">
        <p14:creationId xmlns:p14="http://schemas.microsoft.com/office/powerpoint/2010/main" val="393720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de flecha 6"/>
          <p:cNvCxnSpPr>
            <a:cxnSpLocks noChangeShapeType="1"/>
          </p:cNvCxnSpPr>
          <p:nvPr/>
        </p:nvCxnSpPr>
        <p:spPr bwMode="auto">
          <a:xfrm>
            <a:off x="6949907" y="1168022"/>
            <a:ext cx="2893060" cy="13970"/>
          </a:xfrm>
          <a:prstGeom prst="straightConnector1">
            <a:avLst/>
          </a:prstGeom>
          <a:noFill/>
          <a:ln w="28575">
            <a:solidFill>
              <a:srgbClr val="365F9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00165" y="63895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624100" y="75965"/>
            <a:ext cx="33491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CONGRESO INTERNACIONAL</a:t>
            </a:r>
            <a:endParaRPr kumimoji="0" lang="es-MX" altLang="es-MX" sz="24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190475" y="381469"/>
            <a:ext cx="681292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IBEROAMERICANA DE INVESTIGACIÓN EN LIDERAZGOS Y PRÁCTICAS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EUCATIVAS.</a:t>
            </a:r>
            <a:endParaRPr kumimoji="0" lang="es-MX" altLang="es-MX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28282" y="630547"/>
            <a:ext cx="75557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“”</a:t>
            </a: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LIDERAZGO,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PRÁCTICAS EDUCATIVAS Y DESARROLLO SOSTENIBLE: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HACIA NUEVOS HORIZONTES”.</a:t>
            </a:r>
            <a:endParaRPr kumimoji="0" lang="es-ES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Imagen 1" descr="logoies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51" y="113927"/>
            <a:ext cx="750188" cy="768011"/>
          </a:xfrm>
          <a:prstGeom prst="rect">
            <a:avLst/>
          </a:prstGeom>
          <a:solidFill>
            <a:schemeClr val="bg1"/>
          </a:solidFill>
          <a:effectLst>
            <a:reflection endPos="0" dir="5400000" sy="-100000" algn="bl" rotWithShape="0"/>
          </a:effectLst>
        </p:spPr>
      </p:pic>
      <p:sp>
        <p:nvSpPr>
          <p:cNvPr id="14" name="Rectángulo 13"/>
          <p:cNvSpPr/>
          <p:nvPr/>
        </p:nvSpPr>
        <p:spPr>
          <a:xfrm>
            <a:off x="0" y="5898524"/>
            <a:ext cx="12192000" cy="95947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5" name="Imagen 8" descr="WhatsApp Image 2024-08-12 at 6.41.04 P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69" b="25034"/>
          <a:stretch>
            <a:fillRect/>
          </a:stretch>
        </p:blipFill>
        <p:spPr bwMode="auto">
          <a:xfrm>
            <a:off x="1865801" y="233729"/>
            <a:ext cx="1197755" cy="596278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n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6588" y="381469"/>
            <a:ext cx="718939" cy="50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762922" y="1790163"/>
            <a:ext cx="4443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RESULTADOS: 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88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de flecha 6"/>
          <p:cNvCxnSpPr>
            <a:cxnSpLocks noChangeShapeType="1"/>
          </p:cNvCxnSpPr>
          <p:nvPr/>
        </p:nvCxnSpPr>
        <p:spPr bwMode="auto">
          <a:xfrm>
            <a:off x="6949907" y="1168022"/>
            <a:ext cx="2893060" cy="13970"/>
          </a:xfrm>
          <a:prstGeom prst="straightConnector1">
            <a:avLst/>
          </a:prstGeom>
          <a:noFill/>
          <a:ln w="28575">
            <a:solidFill>
              <a:srgbClr val="365F9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00165" y="63895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624100" y="75965"/>
            <a:ext cx="33491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CONGRESO INTERNACIONAL</a:t>
            </a:r>
            <a:endParaRPr kumimoji="0" lang="es-MX" altLang="es-MX" sz="24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190475" y="381469"/>
            <a:ext cx="681292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IBEROAMERICANA DE INVESTIGACIÓN EN LIDERAZGOS Y PRÁCTICAS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EUCATIVAS.</a:t>
            </a:r>
            <a:endParaRPr kumimoji="0" lang="es-MX" altLang="es-MX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28282" y="630547"/>
            <a:ext cx="75557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0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“”</a:t>
            </a:r>
            <a:r>
              <a:rPr kumimoji="0" lang="es-ES" altLang="es-MX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LIDERAZGO,</a:t>
            </a: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PRÁCTICAS EDUCATIVAS Y DESARROLLO SOSTENIBLE: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HACIA NUEVOS HORIZONTES”.</a:t>
            </a:r>
            <a:endParaRPr kumimoji="0" lang="es-ES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Imagen 1" descr="logoies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51" y="113927"/>
            <a:ext cx="750188" cy="768011"/>
          </a:xfrm>
          <a:prstGeom prst="rect">
            <a:avLst/>
          </a:prstGeom>
          <a:solidFill>
            <a:schemeClr val="bg1"/>
          </a:solidFill>
          <a:effectLst>
            <a:reflection endPos="0" dir="5400000" sy="-100000" algn="bl" rotWithShape="0"/>
          </a:effectLst>
        </p:spPr>
      </p:pic>
      <p:sp>
        <p:nvSpPr>
          <p:cNvPr id="14" name="Rectángulo 13"/>
          <p:cNvSpPr/>
          <p:nvPr/>
        </p:nvSpPr>
        <p:spPr>
          <a:xfrm>
            <a:off x="0" y="5898524"/>
            <a:ext cx="12192000" cy="95947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5" name="Imagen 8" descr="WhatsApp Image 2024-08-12 at 6.41.04 P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69" b="25034"/>
          <a:stretch>
            <a:fillRect/>
          </a:stretch>
        </p:blipFill>
        <p:spPr bwMode="auto">
          <a:xfrm>
            <a:off x="1865801" y="233729"/>
            <a:ext cx="1197755" cy="596278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n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6588" y="381469"/>
            <a:ext cx="718939" cy="50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762922" y="1790163"/>
            <a:ext cx="4443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CONCLUSIONES:  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3207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441</TotalTime>
  <Words>149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Dell</cp:lastModifiedBy>
  <cp:revision>13</cp:revision>
  <dcterms:created xsi:type="dcterms:W3CDTF">2024-08-14T00:30:55Z</dcterms:created>
  <dcterms:modified xsi:type="dcterms:W3CDTF">2024-08-24T06:56:04Z</dcterms:modified>
</cp:coreProperties>
</file>